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x="9144000" cy="5143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eebebf3-9db3-4293-ab08-c85554e7ea8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670" y="0"/>
            <a:ext cx="363465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5ff335b-238b-44d2-b751-753df37892c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670" y="0"/>
            <a:ext cx="363465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8b4879ac-0e65-4782-b227-7a01659a108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670" y="0"/>
            <a:ext cx="363465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71946e3-480b-42fc-8c09-6f706ef2570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670" y="0"/>
            <a:ext cx="363465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c4e6821-e41e-49ee-9d75-6533bc001b8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670" y="0"/>
            <a:ext cx="363465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83763a7-5deb-4000-8ba0-362c2124b9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670" y="0"/>
            <a:ext cx="363465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9cd7b1c-f315-404e-a468-cd03f1e9168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670" y="0"/>
            <a:ext cx="3634658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